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743200"/>
            <a:ext cx="8458200" cy="4572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  <a:latin typeface="Bookman Old Style" pitchFamily="18" charset="0"/>
              </a:rPr>
              <a:t>Presidential Address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107732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990600" y="304800"/>
            <a:ext cx="7848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Bookman Old Style" pitchFamily="18" charset="0"/>
              </a:rPr>
              <a:t>    DKM COLLEGE FOR WOMEN (AUTONOMOUS) VELLORE-1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DEPARTMENT OF ZOOLOGY,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219200" y="990601"/>
            <a:ext cx="7620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TN Science Forum, Vellore Dist.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    Indian Red Cross Society, </a:t>
            </a:r>
            <a:r>
              <a:rPr lang="en-US" sz="2400" b="1" dirty="0" err="1" smtClean="0">
                <a:solidFill>
                  <a:srgbClr val="0070C0"/>
                </a:solidFill>
              </a:rPr>
              <a:t>Katpadi</a:t>
            </a:r>
            <a:r>
              <a:rPr lang="en-US" sz="2400" b="1" dirty="0" smtClean="0">
                <a:solidFill>
                  <a:srgbClr val="0070C0"/>
                </a:solidFill>
              </a:rPr>
              <a:t> Sub Branch</a:t>
            </a:r>
          </a:p>
          <a:p>
            <a:pPr algn="ctr"/>
            <a:r>
              <a:rPr lang="en-US" sz="2000" b="1" dirty="0" smtClean="0">
                <a:solidFill>
                  <a:srgbClr val="990099"/>
                </a:solidFill>
              </a:rPr>
              <a:t>Jointly </a:t>
            </a:r>
            <a:r>
              <a:rPr lang="en-US" sz="2000" b="1" dirty="0" err="1" smtClean="0">
                <a:solidFill>
                  <a:srgbClr val="990099"/>
                </a:solidFill>
              </a:rPr>
              <a:t>Organises</a:t>
            </a:r>
            <a:endParaRPr lang="en-US" sz="2000" b="1" dirty="0" smtClean="0">
              <a:solidFill>
                <a:srgbClr val="990099"/>
              </a:solidFill>
            </a:endParaRPr>
          </a:p>
          <a:p>
            <a:r>
              <a:rPr lang="en-US" sz="3200" b="1" dirty="0" smtClean="0">
                <a:solidFill>
                  <a:srgbClr val="990099"/>
                </a:solidFill>
              </a:rPr>
              <a:t>      </a:t>
            </a:r>
            <a:r>
              <a:rPr lang="en-US" sz="3200" dirty="0" smtClean="0">
                <a:solidFill>
                  <a:srgbClr val="FF0000"/>
                </a:solidFill>
                <a:latin typeface="Algerian" pitchFamily="82" charset="0"/>
              </a:rPr>
              <a:t>INTERNATIONAL WOMENS DAY    </a:t>
            </a:r>
          </a:p>
          <a:p>
            <a:pPr algn="ctr"/>
            <a:endParaRPr lang="en-US" sz="3200" b="1" dirty="0" smtClean="0">
              <a:solidFill>
                <a:srgbClr val="990099"/>
              </a:solidFill>
            </a:endParaRPr>
          </a:p>
        </p:txBody>
      </p:sp>
      <p:sp>
        <p:nvSpPr>
          <p:cNvPr id="13314" name="AutoShape 2" descr="blob:https://web.whatsapp.com/4cd2961e-c78a-4ae4-8b06-c75ae75dede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AutoShape 4" descr="blob:https://web.whatsapp.com/4cd2961e-c78a-4ae4-8b06-c75ae75dede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53340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 smtClean="0">
              <a:solidFill>
                <a:srgbClr val="002060"/>
              </a:solidFill>
            </a:endParaRP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Date: 08.03.2024; Time: 09.00 am                 Venue: D Block Conference Hall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14600" y="6457890"/>
            <a:ext cx="381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Illuma Black" pitchFamily="2" charset="0"/>
                <a:cs typeface="Narkisim" pitchFamily="34" charset="-79"/>
              </a:rPr>
              <a:t>ALL  ARE CORDIALLY INVITED</a:t>
            </a:r>
            <a:endParaRPr lang="en-US" sz="2000" b="1" dirty="0">
              <a:solidFill>
                <a:srgbClr val="0070C0"/>
              </a:solidFill>
              <a:latin typeface="Illuma Black" pitchFamily="2" charset="0"/>
              <a:cs typeface="Narkisim" pitchFamily="34" charset="-79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2895600"/>
            <a:ext cx="34290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</a:pPr>
            <a:r>
              <a:rPr lang="en-US" b="1" dirty="0" err="1" smtClean="0">
                <a:solidFill>
                  <a:srgbClr val="7030A0"/>
                </a:solidFill>
                <a:latin typeface="Bookman Old Style" pitchFamily="18" charset="0"/>
              </a:rPr>
              <a:t>Dr.S.N.Janarthanan</a:t>
            </a:r>
            <a:endParaRPr lang="en-US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Secretary, TNSF, Vellore &amp;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Chairman IRCS, </a:t>
            </a:r>
            <a:r>
              <a:rPr lang="en-US" b="1" dirty="0" err="1" smtClean="0">
                <a:solidFill>
                  <a:srgbClr val="7030A0"/>
                </a:solidFill>
                <a:latin typeface="Bookman Old Style" pitchFamily="18" charset="0"/>
              </a:rPr>
              <a:t>Katpadi</a:t>
            </a:r>
            <a:endParaRPr lang="en-US" b="1" dirty="0" smtClean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95800" y="2895600"/>
            <a:ext cx="3733800" cy="914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0"/>
              </a:spcBef>
            </a:pPr>
            <a:r>
              <a:rPr lang="en-US" b="1" dirty="0" err="1" smtClean="0">
                <a:solidFill>
                  <a:srgbClr val="7030A0"/>
                </a:solidFill>
                <a:latin typeface="Bookman Old Style" pitchFamily="18" charset="0"/>
              </a:rPr>
              <a:t>Dr.V.Kumaran</a:t>
            </a:r>
            <a:endParaRPr lang="en-US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District Treasurer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TNSF, Vellore</a:t>
            </a:r>
            <a:endParaRPr lang="en-US" dirty="0" smtClean="0">
              <a:ln>
                <a:solidFill>
                  <a:srgbClr val="7030A0"/>
                </a:solidFill>
              </a:ln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685800" y="4038600"/>
            <a:ext cx="8458200" cy="381000"/>
          </a:xfrm>
          <a:prstGeom prst="rect">
            <a:avLst/>
          </a:prstGeom>
        </p:spPr>
        <p:txBody>
          <a:bodyPr vert="horz" anchor="b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2600" b="1" dirty="0" smtClean="0">
                <a:latin typeface="Bookman Old Style" pitchFamily="18" charset="0"/>
              </a:rPr>
              <a:t>                           Chief Guest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3400" y="4191000"/>
            <a:ext cx="32004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</a:pPr>
            <a:endParaRPr lang="en-US" b="1" dirty="0" smtClean="0">
              <a:solidFill>
                <a:srgbClr val="008000"/>
              </a:solidFill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en-US" b="1" dirty="0" err="1" smtClean="0">
                <a:solidFill>
                  <a:srgbClr val="008000"/>
                </a:solidFill>
                <a:latin typeface="Bookman Old Style" pitchFamily="18" charset="0"/>
              </a:rPr>
              <a:t>Dr.K.Banumathy</a:t>
            </a:r>
            <a:r>
              <a:rPr lang="en-US" b="1" dirty="0" smtClean="0">
                <a:solidFill>
                  <a:srgbClr val="008000"/>
                </a:solidFill>
                <a:latin typeface="Bookman Old Style" pitchFamily="18" charset="0"/>
              </a:rPr>
              <a:t>, Principal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008000"/>
                </a:solidFill>
                <a:latin typeface="Bookman Old Style" pitchFamily="18" charset="0"/>
              </a:rPr>
              <a:t>DKM College for Women, Vellore</a:t>
            </a:r>
          </a:p>
          <a:p>
            <a:pPr>
              <a:spcBef>
                <a:spcPts val="0"/>
              </a:spcBef>
            </a:pPr>
            <a:endParaRPr lang="en-US" b="1" dirty="0" smtClean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0" y="4267200"/>
            <a:ext cx="3657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</a:pPr>
            <a:r>
              <a:rPr lang="en-US" b="1" dirty="0" err="1" smtClean="0">
                <a:solidFill>
                  <a:srgbClr val="008000"/>
                </a:solidFill>
                <a:latin typeface="Bookman Old Style" pitchFamily="18" charset="0"/>
              </a:rPr>
              <a:t>Dr.P.Amudha</a:t>
            </a:r>
            <a:r>
              <a:rPr lang="en-US" b="1" dirty="0" smtClean="0">
                <a:solidFill>
                  <a:srgbClr val="008000"/>
                </a:solidFill>
                <a:latin typeface="Bookman Old Style" pitchFamily="18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008000"/>
                </a:solidFill>
                <a:latin typeface="Bookman Old Style" pitchFamily="18" charset="0"/>
              </a:rPr>
              <a:t>District </a:t>
            </a:r>
            <a:r>
              <a:rPr lang="en-US" b="1" dirty="0" smtClean="0">
                <a:solidFill>
                  <a:srgbClr val="008000"/>
                </a:solidFill>
                <a:latin typeface="Bookman Old Style" pitchFamily="18" charset="0"/>
              </a:rPr>
              <a:t>President, TNSF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008000"/>
                </a:solidFill>
                <a:latin typeface="Bookman Old Style" pitchFamily="18" charset="0"/>
              </a:rPr>
              <a:t>Vellore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8466" y="838200"/>
            <a:ext cx="136313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143000"/>
            <a:ext cx="1219200" cy="119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533400" y="5410200"/>
            <a:ext cx="815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r>
              <a:rPr lang="en-US" b="1" dirty="0" smtClean="0">
                <a:solidFill>
                  <a:srgbClr val="FF0000"/>
                </a:solidFill>
                <a:latin typeface="Bookman Old Style" pitchFamily="18" charset="0"/>
              </a:rPr>
              <a:t>Guest </a:t>
            </a:r>
            <a:r>
              <a:rPr lang="en-US" b="1" smtClean="0">
                <a:solidFill>
                  <a:srgbClr val="FF0000"/>
                </a:solidFill>
                <a:latin typeface="Bookman Old Style" pitchFamily="18" charset="0"/>
              </a:rPr>
              <a:t>of Honor: </a:t>
            </a:r>
            <a:r>
              <a:rPr lang="en-US" b="1" dirty="0" err="1" smtClean="0">
                <a:solidFill>
                  <a:srgbClr val="FF0000"/>
                </a:solidFill>
                <a:latin typeface="Bookman Old Style" pitchFamily="18" charset="0"/>
              </a:rPr>
              <a:t>Dr.M.Nagarathinam</a:t>
            </a:r>
            <a:r>
              <a:rPr lang="en-US" b="1" dirty="0" smtClean="0">
                <a:solidFill>
                  <a:srgbClr val="FF0000"/>
                </a:solidFill>
                <a:latin typeface="Bookman Old Style" pitchFamily="18" charset="0"/>
              </a:rPr>
              <a:t>, Associate Prof. &amp; Head of Chemistry, DKM College for Women, Vellore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</TotalTime>
  <Words>111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Zoology</dc:creator>
  <cp:lastModifiedBy>Zoology</cp:lastModifiedBy>
  <cp:revision>11</cp:revision>
  <dcterms:created xsi:type="dcterms:W3CDTF">2006-08-16T00:00:00Z</dcterms:created>
  <dcterms:modified xsi:type="dcterms:W3CDTF">2024-03-07T07:55:42Z</dcterms:modified>
</cp:coreProperties>
</file>